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4355"/>
    <p:restoredTop sz="98629"/>
  </p:normalViewPr>
  <p:slideViewPr>
    <p:cSldViewPr snapToGrid="0" snapToObjects="1">
      <p:cViewPr>
        <p:scale>
          <a:sx n="400" d="100"/>
          <a:sy n="400" d="100"/>
        </p:scale>
        <p:origin x="2200" y="-3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1568907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3709245"/>
            <a:ext cx="3268616" cy="1557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5" y="348784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3813479"/>
            <a:ext cx="3655759" cy="14525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1992857"/>
            <a:ext cx="3655759" cy="14525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5603875"/>
            <a:ext cx="3655759" cy="14525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72259" y="5603875"/>
            <a:ext cx="3655760" cy="1452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526402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120593" y="5330283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380369" y="5327493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1800</TotalTime>
  <Words>104</Words>
  <Application>Microsoft Macintosh PowerPoint</Application>
  <PresentationFormat>Custom</PresentationFormat>
  <Paragraphs>35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30</cp:revision>
  <dcterms:created xsi:type="dcterms:W3CDTF">2020-11-24T13:04:50Z</dcterms:created>
  <dcterms:modified xsi:type="dcterms:W3CDTF">2021-05-31T08:36:36Z</dcterms:modified>
</cp:coreProperties>
</file>